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715875" cy="18000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8E24"/>
    <a:srgbClr val="F8B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30" d="100"/>
          <a:sy n="30" d="100"/>
        </p:scale>
        <p:origin x="260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691" y="2945943"/>
            <a:ext cx="10808494" cy="6266897"/>
          </a:xfrm>
        </p:spPr>
        <p:txBody>
          <a:bodyPr anchor="b"/>
          <a:lstStyle>
            <a:lvl1pPr algn="ctr">
              <a:defRPr sz="83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9485" y="9454516"/>
            <a:ext cx="9536906" cy="4345992"/>
          </a:xfrm>
        </p:spPr>
        <p:txBody>
          <a:bodyPr/>
          <a:lstStyle>
            <a:lvl1pPr marL="0" indent="0" algn="ctr">
              <a:buNone/>
              <a:defRPr sz="3337"/>
            </a:lvl1pPr>
            <a:lvl2pPr marL="635782" indent="0" algn="ctr">
              <a:buNone/>
              <a:defRPr sz="2781"/>
            </a:lvl2pPr>
            <a:lvl3pPr marL="1271565" indent="0" algn="ctr">
              <a:buNone/>
              <a:defRPr sz="2503"/>
            </a:lvl3pPr>
            <a:lvl4pPr marL="1907347" indent="0" algn="ctr">
              <a:buNone/>
              <a:defRPr sz="2225"/>
            </a:lvl4pPr>
            <a:lvl5pPr marL="2543129" indent="0" algn="ctr">
              <a:buNone/>
              <a:defRPr sz="2225"/>
            </a:lvl5pPr>
            <a:lvl6pPr marL="3178912" indent="0" algn="ctr">
              <a:buNone/>
              <a:defRPr sz="2225"/>
            </a:lvl6pPr>
            <a:lvl7pPr marL="3814694" indent="0" algn="ctr">
              <a:buNone/>
              <a:defRPr sz="2225"/>
            </a:lvl7pPr>
            <a:lvl8pPr marL="4450476" indent="0" algn="ctr">
              <a:buNone/>
              <a:defRPr sz="2225"/>
            </a:lvl8pPr>
            <a:lvl9pPr marL="5086259" indent="0" algn="ctr">
              <a:buNone/>
              <a:defRPr sz="2225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1306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121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99799" y="958369"/>
            <a:ext cx="2741861" cy="1525473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4217" y="958369"/>
            <a:ext cx="8066633" cy="1525473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150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027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594" y="4487671"/>
            <a:ext cx="10967442" cy="7487774"/>
          </a:xfrm>
        </p:spPr>
        <p:txBody>
          <a:bodyPr anchor="b"/>
          <a:lstStyle>
            <a:lvl1pPr>
              <a:defRPr sz="83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594" y="12046282"/>
            <a:ext cx="10967442" cy="3937644"/>
          </a:xfrm>
        </p:spPr>
        <p:txBody>
          <a:bodyPr/>
          <a:lstStyle>
            <a:lvl1pPr marL="0" indent="0">
              <a:buNone/>
              <a:defRPr sz="3337">
                <a:solidFill>
                  <a:schemeClr val="tx1"/>
                </a:solidFill>
              </a:defRPr>
            </a:lvl1pPr>
            <a:lvl2pPr marL="635782" indent="0">
              <a:buNone/>
              <a:defRPr sz="2781">
                <a:solidFill>
                  <a:schemeClr val="tx1">
                    <a:tint val="75000"/>
                  </a:schemeClr>
                </a:solidFill>
              </a:defRPr>
            </a:lvl2pPr>
            <a:lvl3pPr marL="1271565" indent="0">
              <a:buNone/>
              <a:defRPr sz="2503">
                <a:solidFill>
                  <a:schemeClr val="tx1">
                    <a:tint val="75000"/>
                  </a:schemeClr>
                </a:solidFill>
              </a:defRPr>
            </a:lvl3pPr>
            <a:lvl4pPr marL="1907347" indent="0">
              <a:buNone/>
              <a:defRPr sz="2225">
                <a:solidFill>
                  <a:schemeClr val="tx1">
                    <a:tint val="75000"/>
                  </a:schemeClr>
                </a:solidFill>
              </a:defRPr>
            </a:lvl4pPr>
            <a:lvl5pPr marL="2543129" indent="0">
              <a:buNone/>
              <a:defRPr sz="2225">
                <a:solidFill>
                  <a:schemeClr val="tx1">
                    <a:tint val="75000"/>
                  </a:schemeClr>
                </a:solidFill>
              </a:defRPr>
            </a:lvl5pPr>
            <a:lvl6pPr marL="3178912" indent="0">
              <a:buNone/>
              <a:defRPr sz="2225">
                <a:solidFill>
                  <a:schemeClr val="tx1">
                    <a:tint val="75000"/>
                  </a:schemeClr>
                </a:solidFill>
              </a:defRPr>
            </a:lvl6pPr>
            <a:lvl7pPr marL="3814694" indent="0">
              <a:buNone/>
              <a:defRPr sz="2225">
                <a:solidFill>
                  <a:schemeClr val="tx1">
                    <a:tint val="75000"/>
                  </a:schemeClr>
                </a:solidFill>
              </a:defRPr>
            </a:lvl7pPr>
            <a:lvl8pPr marL="4450476" indent="0">
              <a:buNone/>
              <a:defRPr sz="2225">
                <a:solidFill>
                  <a:schemeClr val="tx1">
                    <a:tint val="75000"/>
                  </a:schemeClr>
                </a:solidFill>
              </a:defRPr>
            </a:lvl8pPr>
            <a:lvl9pPr marL="5086259" indent="0">
              <a:buNone/>
              <a:defRPr sz="22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080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4216" y="4791843"/>
            <a:ext cx="5404247" cy="1142125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7412" y="4791843"/>
            <a:ext cx="5404247" cy="1142125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1888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873" y="958373"/>
            <a:ext cx="10967442" cy="347929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5874" y="4412664"/>
            <a:ext cx="5379410" cy="2162578"/>
          </a:xfrm>
        </p:spPr>
        <p:txBody>
          <a:bodyPr anchor="b"/>
          <a:lstStyle>
            <a:lvl1pPr marL="0" indent="0">
              <a:buNone/>
              <a:defRPr sz="3337" b="1"/>
            </a:lvl1pPr>
            <a:lvl2pPr marL="635782" indent="0">
              <a:buNone/>
              <a:defRPr sz="2781" b="1"/>
            </a:lvl2pPr>
            <a:lvl3pPr marL="1271565" indent="0">
              <a:buNone/>
              <a:defRPr sz="2503" b="1"/>
            </a:lvl3pPr>
            <a:lvl4pPr marL="1907347" indent="0">
              <a:buNone/>
              <a:defRPr sz="2225" b="1"/>
            </a:lvl4pPr>
            <a:lvl5pPr marL="2543129" indent="0">
              <a:buNone/>
              <a:defRPr sz="2225" b="1"/>
            </a:lvl5pPr>
            <a:lvl6pPr marL="3178912" indent="0">
              <a:buNone/>
              <a:defRPr sz="2225" b="1"/>
            </a:lvl6pPr>
            <a:lvl7pPr marL="3814694" indent="0">
              <a:buNone/>
              <a:defRPr sz="2225" b="1"/>
            </a:lvl7pPr>
            <a:lvl8pPr marL="4450476" indent="0">
              <a:buNone/>
              <a:defRPr sz="2225" b="1"/>
            </a:lvl8pPr>
            <a:lvl9pPr marL="5086259" indent="0">
              <a:buNone/>
              <a:defRPr sz="2225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5874" y="6575242"/>
            <a:ext cx="5379410" cy="967119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7412" y="4412664"/>
            <a:ext cx="5405903" cy="2162578"/>
          </a:xfrm>
        </p:spPr>
        <p:txBody>
          <a:bodyPr anchor="b"/>
          <a:lstStyle>
            <a:lvl1pPr marL="0" indent="0">
              <a:buNone/>
              <a:defRPr sz="3337" b="1"/>
            </a:lvl1pPr>
            <a:lvl2pPr marL="635782" indent="0">
              <a:buNone/>
              <a:defRPr sz="2781" b="1"/>
            </a:lvl2pPr>
            <a:lvl3pPr marL="1271565" indent="0">
              <a:buNone/>
              <a:defRPr sz="2503" b="1"/>
            </a:lvl3pPr>
            <a:lvl4pPr marL="1907347" indent="0">
              <a:buNone/>
              <a:defRPr sz="2225" b="1"/>
            </a:lvl4pPr>
            <a:lvl5pPr marL="2543129" indent="0">
              <a:buNone/>
              <a:defRPr sz="2225" b="1"/>
            </a:lvl5pPr>
            <a:lvl6pPr marL="3178912" indent="0">
              <a:buNone/>
              <a:defRPr sz="2225" b="1"/>
            </a:lvl6pPr>
            <a:lvl7pPr marL="3814694" indent="0">
              <a:buNone/>
              <a:defRPr sz="2225" b="1"/>
            </a:lvl7pPr>
            <a:lvl8pPr marL="4450476" indent="0">
              <a:buNone/>
              <a:defRPr sz="2225" b="1"/>
            </a:lvl8pPr>
            <a:lvl9pPr marL="5086259" indent="0">
              <a:buNone/>
              <a:defRPr sz="2225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7412" y="6575242"/>
            <a:ext cx="5405903" cy="967119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606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201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033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872" y="1200044"/>
            <a:ext cx="4101201" cy="4200155"/>
          </a:xfrm>
        </p:spPr>
        <p:txBody>
          <a:bodyPr anchor="b"/>
          <a:lstStyle>
            <a:lvl1pPr>
              <a:defRPr sz="44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5903" y="2591766"/>
            <a:ext cx="6437412" cy="12792138"/>
          </a:xfrm>
        </p:spPr>
        <p:txBody>
          <a:bodyPr/>
          <a:lstStyle>
            <a:lvl1pPr>
              <a:defRPr sz="4450"/>
            </a:lvl1pPr>
            <a:lvl2pPr>
              <a:defRPr sz="3894"/>
            </a:lvl2pPr>
            <a:lvl3pPr>
              <a:defRPr sz="3337"/>
            </a:lvl3pPr>
            <a:lvl4pPr>
              <a:defRPr sz="2781"/>
            </a:lvl4pPr>
            <a:lvl5pPr>
              <a:defRPr sz="2781"/>
            </a:lvl5pPr>
            <a:lvl6pPr>
              <a:defRPr sz="2781"/>
            </a:lvl6pPr>
            <a:lvl7pPr>
              <a:defRPr sz="2781"/>
            </a:lvl7pPr>
            <a:lvl8pPr>
              <a:defRPr sz="2781"/>
            </a:lvl8pPr>
            <a:lvl9pPr>
              <a:defRPr sz="2781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5872" y="5400199"/>
            <a:ext cx="4101201" cy="10004536"/>
          </a:xfrm>
        </p:spPr>
        <p:txBody>
          <a:bodyPr/>
          <a:lstStyle>
            <a:lvl1pPr marL="0" indent="0">
              <a:buNone/>
              <a:defRPr sz="2225"/>
            </a:lvl1pPr>
            <a:lvl2pPr marL="635782" indent="0">
              <a:buNone/>
              <a:defRPr sz="1947"/>
            </a:lvl2pPr>
            <a:lvl3pPr marL="1271565" indent="0">
              <a:buNone/>
              <a:defRPr sz="1669"/>
            </a:lvl3pPr>
            <a:lvl4pPr marL="1907347" indent="0">
              <a:buNone/>
              <a:defRPr sz="1391"/>
            </a:lvl4pPr>
            <a:lvl5pPr marL="2543129" indent="0">
              <a:buNone/>
              <a:defRPr sz="1391"/>
            </a:lvl5pPr>
            <a:lvl6pPr marL="3178912" indent="0">
              <a:buNone/>
              <a:defRPr sz="1391"/>
            </a:lvl6pPr>
            <a:lvl7pPr marL="3814694" indent="0">
              <a:buNone/>
              <a:defRPr sz="1391"/>
            </a:lvl7pPr>
            <a:lvl8pPr marL="4450476" indent="0">
              <a:buNone/>
              <a:defRPr sz="1391"/>
            </a:lvl8pPr>
            <a:lvl9pPr marL="5086259" indent="0">
              <a:buNone/>
              <a:defRPr sz="139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0895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872" y="1200044"/>
            <a:ext cx="4101201" cy="4200155"/>
          </a:xfrm>
        </p:spPr>
        <p:txBody>
          <a:bodyPr anchor="b"/>
          <a:lstStyle>
            <a:lvl1pPr>
              <a:defRPr sz="44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05903" y="2591766"/>
            <a:ext cx="6437412" cy="12792138"/>
          </a:xfrm>
        </p:spPr>
        <p:txBody>
          <a:bodyPr anchor="t"/>
          <a:lstStyle>
            <a:lvl1pPr marL="0" indent="0">
              <a:buNone/>
              <a:defRPr sz="4450"/>
            </a:lvl1pPr>
            <a:lvl2pPr marL="635782" indent="0">
              <a:buNone/>
              <a:defRPr sz="3894"/>
            </a:lvl2pPr>
            <a:lvl3pPr marL="1271565" indent="0">
              <a:buNone/>
              <a:defRPr sz="3337"/>
            </a:lvl3pPr>
            <a:lvl4pPr marL="1907347" indent="0">
              <a:buNone/>
              <a:defRPr sz="2781"/>
            </a:lvl4pPr>
            <a:lvl5pPr marL="2543129" indent="0">
              <a:buNone/>
              <a:defRPr sz="2781"/>
            </a:lvl5pPr>
            <a:lvl6pPr marL="3178912" indent="0">
              <a:buNone/>
              <a:defRPr sz="2781"/>
            </a:lvl6pPr>
            <a:lvl7pPr marL="3814694" indent="0">
              <a:buNone/>
              <a:defRPr sz="2781"/>
            </a:lvl7pPr>
            <a:lvl8pPr marL="4450476" indent="0">
              <a:buNone/>
              <a:defRPr sz="2781"/>
            </a:lvl8pPr>
            <a:lvl9pPr marL="5086259" indent="0">
              <a:buNone/>
              <a:defRPr sz="2781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5872" y="5400199"/>
            <a:ext cx="4101201" cy="10004536"/>
          </a:xfrm>
        </p:spPr>
        <p:txBody>
          <a:bodyPr/>
          <a:lstStyle>
            <a:lvl1pPr marL="0" indent="0">
              <a:buNone/>
              <a:defRPr sz="2225"/>
            </a:lvl1pPr>
            <a:lvl2pPr marL="635782" indent="0">
              <a:buNone/>
              <a:defRPr sz="1947"/>
            </a:lvl2pPr>
            <a:lvl3pPr marL="1271565" indent="0">
              <a:buNone/>
              <a:defRPr sz="1669"/>
            </a:lvl3pPr>
            <a:lvl4pPr marL="1907347" indent="0">
              <a:buNone/>
              <a:defRPr sz="1391"/>
            </a:lvl4pPr>
            <a:lvl5pPr marL="2543129" indent="0">
              <a:buNone/>
              <a:defRPr sz="1391"/>
            </a:lvl5pPr>
            <a:lvl6pPr marL="3178912" indent="0">
              <a:buNone/>
              <a:defRPr sz="1391"/>
            </a:lvl6pPr>
            <a:lvl7pPr marL="3814694" indent="0">
              <a:buNone/>
              <a:defRPr sz="1391"/>
            </a:lvl7pPr>
            <a:lvl8pPr marL="4450476" indent="0">
              <a:buNone/>
              <a:defRPr sz="1391"/>
            </a:lvl8pPr>
            <a:lvl9pPr marL="5086259" indent="0">
              <a:buNone/>
              <a:defRPr sz="139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1175E-E2BD-4B19-BBA8-3937910E9A7E}" type="datetimeFigureOut">
              <a:rPr lang="es-CO" smtClean="0"/>
              <a:t>25/08/2020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1A67-E6E7-4F98-BBE9-9DFB1F7992B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5805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4217" y="958373"/>
            <a:ext cx="10967442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217" y="4791843"/>
            <a:ext cx="10967442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4216" y="16683952"/>
            <a:ext cx="2861072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2134" y="16683952"/>
            <a:ext cx="4291608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80587" y="16683952"/>
            <a:ext cx="2861072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 rotWithShape="1">
          <a:blip r:embed="rId13"/>
          <a:srcRect l="20847" t="23984" r="24301" b="27616"/>
          <a:stretch/>
        </p:blipFill>
        <p:spPr>
          <a:xfrm>
            <a:off x="23659" y="0"/>
            <a:ext cx="12756995" cy="1800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48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71565" rtl="0" eaLnBrk="1" latinLnBrk="0" hangingPunct="1">
        <a:lnSpc>
          <a:spcPct val="90000"/>
        </a:lnSpc>
        <a:spcBef>
          <a:spcPct val="0"/>
        </a:spcBef>
        <a:buNone/>
        <a:defRPr sz="61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7891" indent="-317891" algn="l" defTabSz="1271565" rtl="0" eaLnBrk="1" latinLnBrk="0" hangingPunct="1">
        <a:lnSpc>
          <a:spcPct val="90000"/>
        </a:lnSpc>
        <a:spcBef>
          <a:spcPts val="1391"/>
        </a:spcBef>
        <a:buFont typeface="Arial" panose="020B0604020202020204" pitchFamily="34" charset="0"/>
        <a:buChar char="•"/>
        <a:defRPr sz="3894" kern="1200">
          <a:solidFill>
            <a:schemeClr val="tx1"/>
          </a:solidFill>
          <a:latin typeface="+mn-lt"/>
          <a:ea typeface="+mn-ea"/>
          <a:cs typeface="+mn-cs"/>
        </a:defRPr>
      </a:lvl1pPr>
      <a:lvl2pPr marL="953673" indent="-317891" algn="l" defTabSz="1271565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3337" kern="1200">
          <a:solidFill>
            <a:schemeClr val="tx1"/>
          </a:solidFill>
          <a:latin typeface="+mn-lt"/>
          <a:ea typeface="+mn-ea"/>
          <a:cs typeface="+mn-cs"/>
        </a:defRPr>
      </a:lvl2pPr>
      <a:lvl3pPr marL="1589456" indent="-317891" algn="l" defTabSz="1271565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781" kern="1200">
          <a:solidFill>
            <a:schemeClr val="tx1"/>
          </a:solidFill>
          <a:latin typeface="+mn-lt"/>
          <a:ea typeface="+mn-ea"/>
          <a:cs typeface="+mn-cs"/>
        </a:defRPr>
      </a:lvl3pPr>
      <a:lvl4pPr marL="2225238" indent="-317891" algn="l" defTabSz="1271565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3" kern="1200">
          <a:solidFill>
            <a:schemeClr val="tx1"/>
          </a:solidFill>
          <a:latin typeface="+mn-lt"/>
          <a:ea typeface="+mn-ea"/>
          <a:cs typeface="+mn-cs"/>
        </a:defRPr>
      </a:lvl4pPr>
      <a:lvl5pPr marL="2861020" indent="-317891" algn="l" defTabSz="1271565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3" kern="1200">
          <a:solidFill>
            <a:schemeClr val="tx1"/>
          </a:solidFill>
          <a:latin typeface="+mn-lt"/>
          <a:ea typeface="+mn-ea"/>
          <a:cs typeface="+mn-cs"/>
        </a:defRPr>
      </a:lvl5pPr>
      <a:lvl6pPr marL="3496803" indent="-317891" algn="l" defTabSz="1271565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3" kern="1200">
          <a:solidFill>
            <a:schemeClr val="tx1"/>
          </a:solidFill>
          <a:latin typeface="+mn-lt"/>
          <a:ea typeface="+mn-ea"/>
          <a:cs typeface="+mn-cs"/>
        </a:defRPr>
      </a:lvl6pPr>
      <a:lvl7pPr marL="4132585" indent="-317891" algn="l" defTabSz="1271565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3" kern="1200">
          <a:solidFill>
            <a:schemeClr val="tx1"/>
          </a:solidFill>
          <a:latin typeface="+mn-lt"/>
          <a:ea typeface="+mn-ea"/>
          <a:cs typeface="+mn-cs"/>
        </a:defRPr>
      </a:lvl7pPr>
      <a:lvl8pPr marL="4768367" indent="-317891" algn="l" defTabSz="1271565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3" kern="1200">
          <a:solidFill>
            <a:schemeClr val="tx1"/>
          </a:solidFill>
          <a:latin typeface="+mn-lt"/>
          <a:ea typeface="+mn-ea"/>
          <a:cs typeface="+mn-cs"/>
        </a:defRPr>
      </a:lvl8pPr>
      <a:lvl9pPr marL="5404150" indent="-317891" algn="l" defTabSz="1271565" rtl="0" eaLnBrk="1" latinLnBrk="0" hangingPunct="1">
        <a:lnSpc>
          <a:spcPct val="90000"/>
        </a:lnSpc>
        <a:spcBef>
          <a:spcPts val="695"/>
        </a:spcBef>
        <a:buFont typeface="Arial" panose="020B0604020202020204" pitchFamily="34" charset="0"/>
        <a:buChar char="•"/>
        <a:defRPr sz="25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71565" rtl="0" eaLnBrk="1" latinLnBrk="0" hangingPunct="1">
        <a:defRPr sz="2503" kern="1200">
          <a:solidFill>
            <a:schemeClr val="tx1"/>
          </a:solidFill>
          <a:latin typeface="+mn-lt"/>
          <a:ea typeface="+mn-ea"/>
          <a:cs typeface="+mn-cs"/>
        </a:defRPr>
      </a:lvl1pPr>
      <a:lvl2pPr marL="635782" algn="l" defTabSz="1271565" rtl="0" eaLnBrk="1" latinLnBrk="0" hangingPunct="1">
        <a:defRPr sz="2503" kern="1200">
          <a:solidFill>
            <a:schemeClr val="tx1"/>
          </a:solidFill>
          <a:latin typeface="+mn-lt"/>
          <a:ea typeface="+mn-ea"/>
          <a:cs typeface="+mn-cs"/>
        </a:defRPr>
      </a:lvl2pPr>
      <a:lvl3pPr marL="1271565" algn="l" defTabSz="1271565" rtl="0" eaLnBrk="1" latinLnBrk="0" hangingPunct="1">
        <a:defRPr sz="2503" kern="1200">
          <a:solidFill>
            <a:schemeClr val="tx1"/>
          </a:solidFill>
          <a:latin typeface="+mn-lt"/>
          <a:ea typeface="+mn-ea"/>
          <a:cs typeface="+mn-cs"/>
        </a:defRPr>
      </a:lvl3pPr>
      <a:lvl4pPr marL="1907347" algn="l" defTabSz="1271565" rtl="0" eaLnBrk="1" latinLnBrk="0" hangingPunct="1">
        <a:defRPr sz="2503" kern="1200">
          <a:solidFill>
            <a:schemeClr val="tx1"/>
          </a:solidFill>
          <a:latin typeface="+mn-lt"/>
          <a:ea typeface="+mn-ea"/>
          <a:cs typeface="+mn-cs"/>
        </a:defRPr>
      </a:lvl4pPr>
      <a:lvl5pPr marL="2543129" algn="l" defTabSz="1271565" rtl="0" eaLnBrk="1" latinLnBrk="0" hangingPunct="1">
        <a:defRPr sz="2503" kern="1200">
          <a:solidFill>
            <a:schemeClr val="tx1"/>
          </a:solidFill>
          <a:latin typeface="+mn-lt"/>
          <a:ea typeface="+mn-ea"/>
          <a:cs typeface="+mn-cs"/>
        </a:defRPr>
      </a:lvl5pPr>
      <a:lvl6pPr marL="3178912" algn="l" defTabSz="1271565" rtl="0" eaLnBrk="1" latinLnBrk="0" hangingPunct="1">
        <a:defRPr sz="2503" kern="1200">
          <a:solidFill>
            <a:schemeClr val="tx1"/>
          </a:solidFill>
          <a:latin typeface="+mn-lt"/>
          <a:ea typeface="+mn-ea"/>
          <a:cs typeface="+mn-cs"/>
        </a:defRPr>
      </a:lvl6pPr>
      <a:lvl7pPr marL="3814694" algn="l" defTabSz="1271565" rtl="0" eaLnBrk="1" latinLnBrk="0" hangingPunct="1">
        <a:defRPr sz="2503" kern="1200">
          <a:solidFill>
            <a:schemeClr val="tx1"/>
          </a:solidFill>
          <a:latin typeface="+mn-lt"/>
          <a:ea typeface="+mn-ea"/>
          <a:cs typeface="+mn-cs"/>
        </a:defRPr>
      </a:lvl7pPr>
      <a:lvl8pPr marL="4450476" algn="l" defTabSz="1271565" rtl="0" eaLnBrk="1" latinLnBrk="0" hangingPunct="1">
        <a:defRPr sz="2503" kern="1200">
          <a:solidFill>
            <a:schemeClr val="tx1"/>
          </a:solidFill>
          <a:latin typeface="+mn-lt"/>
          <a:ea typeface="+mn-ea"/>
          <a:cs typeface="+mn-cs"/>
        </a:defRPr>
      </a:lvl8pPr>
      <a:lvl9pPr marL="5086259" algn="l" defTabSz="1271565" rtl="0" eaLnBrk="1" latinLnBrk="0" hangingPunct="1">
        <a:defRPr sz="25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ángulo 40"/>
          <p:cNvSpPr/>
          <p:nvPr/>
        </p:nvSpPr>
        <p:spPr>
          <a:xfrm>
            <a:off x="-44401" y="16363457"/>
            <a:ext cx="12753975" cy="1658977"/>
          </a:xfrm>
          <a:prstGeom prst="rect">
            <a:avLst/>
          </a:prstGeom>
          <a:solidFill>
            <a:srgbClr val="D48E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65"/>
          <a:stretch/>
        </p:blipFill>
        <p:spPr>
          <a:xfrm>
            <a:off x="8909652" y="16332088"/>
            <a:ext cx="3437132" cy="159207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0164" y="2474070"/>
            <a:ext cx="3990975" cy="752475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4704023" y="2395548"/>
            <a:ext cx="3940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spc="300" dirty="0">
                <a:solidFill>
                  <a:schemeClr val="bg2">
                    <a:lumMod val="25000"/>
                  </a:schemeClr>
                </a:solidFill>
                <a:latin typeface="Ancizar Sans Regular Italic" panose="020B0602040300000003" pitchFamily="34" charset="0"/>
              </a:rPr>
              <a:t>Conferencia</a:t>
            </a:r>
            <a:endParaRPr lang="es-CO" sz="4800" spc="300" dirty="0">
              <a:solidFill>
                <a:schemeClr val="bg2">
                  <a:lumMod val="25000"/>
                </a:schemeClr>
              </a:solidFill>
              <a:latin typeface="Ancizar Sans Regular Italic" panose="020B0602040300000003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384254" y="3007733"/>
            <a:ext cx="79804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500" spc="300" smtClean="0">
                <a:solidFill>
                  <a:schemeClr val="bg2">
                    <a:lumMod val="25000"/>
                  </a:schemeClr>
                </a:solidFill>
                <a:latin typeface="Ancizar Sans Extrablack" panose="020B0B02040300000003" pitchFamily="34" charset="0"/>
              </a:rPr>
              <a:t>TÍTULO </a:t>
            </a:r>
            <a:r>
              <a:rPr lang="es-ES" sz="11500" spc="300" dirty="0">
                <a:solidFill>
                  <a:schemeClr val="bg2">
                    <a:lumMod val="25000"/>
                  </a:schemeClr>
                </a:solidFill>
                <a:latin typeface="Ancizar Sans Extrablack" panose="020B0B02040300000003" pitchFamily="34" charset="0"/>
              </a:rPr>
              <a:t>DE</a:t>
            </a:r>
            <a:endParaRPr lang="es-CO" sz="11500" spc="300" dirty="0">
              <a:solidFill>
                <a:schemeClr val="bg2">
                  <a:lumMod val="25000"/>
                </a:schemeClr>
              </a:solidFill>
              <a:latin typeface="Ancizar Sans Extrablack" panose="020B0B02040300000003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2015393" y="4223923"/>
            <a:ext cx="8458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0" spc="300" dirty="0">
                <a:solidFill>
                  <a:schemeClr val="bg2">
                    <a:lumMod val="25000"/>
                  </a:schemeClr>
                </a:solidFill>
                <a:latin typeface="Ancizar Sans Bold" panose="020B0802040300000003" pitchFamily="34" charset="0"/>
              </a:rPr>
              <a:t>CONFERENCIA</a:t>
            </a:r>
            <a:endParaRPr lang="es-CO" sz="10000" spc="300" dirty="0">
              <a:solidFill>
                <a:schemeClr val="bg2">
                  <a:lumMod val="25000"/>
                </a:schemeClr>
              </a:solidFill>
              <a:latin typeface="Ancizar Sans Bold" panose="020B0802040300000003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194123" y="8503332"/>
            <a:ext cx="2708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spc="300" dirty="0">
                <a:solidFill>
                  <a:schemeClr val="bg2">
                    <a:lumMod val="25000"/>
                  </a:schemeClr>
                </a:solidFill>
                <a:latin typeface="Ancizar Sans Bold" panose="020B0802040300000003" pitchFamily="34" charset="0"/>
              </a:rPr>
              <a:t>A cargo de:</a:t>
            </a:r>
            <a:endParaRPr lang="es-CO" sz="3600" spc="300" dirty="0">
              <a:solidFill>
                <a:schemeClr val="bg2">
                  <a:lumMod val="25000"/>
                </a:schemeClr>
              </a:solidFill>
              <a:latin typeface="Ancizar Sans Bold" panose="020B0802040300000003" pitchFamily="34" charset="0"/>
            </a:endParaRPr>
          </a:p>
        </p:txBody>
      </p:sp>
      <p:cxnSp>
        <p:nvCxnSpPr>
          <p:cNvPr id="16" name="Conector recto 15"/>
          <p:cNvCxnSpPr/>
          <p:nvPr/>
        </p:nvCxnSpPr>
        <p:spPr>
          <a:xfrm flipH="1">
            <a:off x="1748070" y="8826496"/>
            <a:ext cx="3305551" cy="0"/>
          </a:xfrm>
          <a:prstGeom prst="line">
            <a:avLst/>
          </a:prstGeom>
          <a:ln w="19050">
            <a:solidFill>
              <a:srgbClr val="F8B133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H="1">
            <a:off x="7902510" y="8826496"/>
            <a:ext cx="3305551" cy="0"/>
          </a:xfrm>
          <a:prstGeom prst="line">
            <a:avLst/>
          </a:prstGeom>
          <a:ln w="19050">
            <a:solidFill>
              <a:srgbClr val="F8B133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1748070" y="10375896"/>
            <a:ext cx="9459991" cy="0"/>
          </a:xfrm>
          <a:prstGeom prst="line">
            <a:avLst/>
          </a:prstGeom>
          <a:ln w="19050">
            <a:solidFill>
              <a:srgbClr val="F8B133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1748069" y="8826496"/>
            <a:ext cx="0" cy="1549400"/>
          </a:xfrm>
          <a:prstGeom prst="line">
            <a:avLst/>
          </a:prstGeom>
          <a:ln w="19050">
            <a:solidFill>
              <a:srgbClr val="F8B133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2008413" y="9189477"/>
            <a:ext cx="89744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spc="300" dirty="0">
                <a:latin typeface="Ancizar Sans Bold" panose="020B0802040300000003" pitchFamily="34" charset="0"/>
              </a:rPr>
              <a:t>Nombre del </a:t>
            </a:r>
            <a:r>
              <a:rPr lang="es-ES" sz="2800" spc="300" dirty="0" smtClean="0">
                <a:latin typeface="Ancizar Sans Bold" panose="020B0802040300000003" pitchFamily="34" charset="0"/>
              </a:rPr>
              <a:t>conferencista</a:t>
            </a:r>
            <a:r>
              <a:rPr lang="es-ES" sz="2800" spc="300" dirty="0" smtClean="0">
                <a:latin typeface="Ancizar Sans Regular" panose="020B0602040300000003" pitchFamily="34" charset="0"/>
              </a:rPr>
              <a:t>. </a:t>
            </a:r>
            <a:r>
              <a:rPr lang="es-ES" sz="2800" spc="300" dirty="0">
                <a:latin typeface="Ancizar Sans Regular" panose="020B0602040300000003" pitchFamily="34" charset="0"/>
              </a:rPr>
              <a:t>Estudios o cargo actual de trabajo.</a:t>
            </a:r>
            <a:endParaRPr lang="es-CO" sz="2800" spc="300" dirty="0">
              <a:latin typeface="Ancizar Sans Regular" panose="020B0602040300000003" pitchFamily="34" charset="0"/>
            </a:endParaRPr>
          </a:p>
        </p:txBody>
      </p:sp>
      <p:cxnSp>
        <p:nvCxnSpPr>
          <p:cNvPr id="28" name="Conector recto 27"/>
          <p:cNvCxnSpPr/>
          <p:nvPr/>
        </p:nvCxnSpPr>
        <p:spPr>
          <a:xfrm>
            <a:off x="11208060" y="8826496"/>
            <a:ext cx="0" cy="1549400"/>
          </a:xfrm>
          <a:prstGeom prst="line">
            <a:avLst/>
          </a:prstGeom>
          <a:ln w="19050">
            <a:solidFill>
              <a:srgbClr val="F8B133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>
            <a:off x="3571955" y="10773764"/>
            <a:ext cx="18682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800" spc="-300" dirty="0">
                <a:solidFill>
                  <a:schemeClr val="bg2">
                    <a:lumMod val="25000"/>
                  </a:schemeClr>
                </a:solidFill>
                <a:latin typeface="Ancizar Sans Extrabold" panose="020B0902040300000003" pitchFamily="34" charset="0"/>
              </a:rPr>
              <a:t>19</a:t>
            </a:r>
            <a:endParaRPr lang="es-CO" sz="9600" spc="-300" dirty="0">
              <a:solidFill>
                <a:schemeClr val="bg2">
                  <a:lumMod val="25000"/>
                </a:schemeClr>
              </a:solidFill>
              <a:latin typeface="Ancizar Sans Extrabold" panose="020B0902040300000003" pitchFamily="34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1986670" y="11778278"/>
            <a:ext cx="33291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spc="300" dirty="0">
                <a:solidFill>
                  <a:schemeClr val="bg2">
                    <a:lumMod val="25000"/>
                  </a:schemeClr>
                </a:solidFill>
                <a:latin typeface="Ancizar Sans Bold Italic" panose="020B0802040300000003" pitchFamily="34" charset="0"/>
              </a:rPr>
              <a:t>septiembre</a:t>
            </a:r>
            <a:endParaRPr lang="es-CO" sz="4400" spc="300" dirty="0">
              <a:solidFill>
                <a:schemeClr val="bg2">
                  <a:lumMod val="25000"/>
                </a:schemeClr>
              </a:solidFill>
              <a:latin typeface="Ancizar Sans Bold Italic" panose="020B0802040300000003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3048989" y="12391697"/>
            <a:ext cx="204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spc="300">
                <a:solidFill>
                  <a:schemeClr val="bg2">
                    <a:lumMod val="25000"/>
                  </a:schemeClr>
                </a:solidFill>
                <a:latin typeface="Ancizar Sans Regular" panose="020B0602040300000003" pitchFamily="34" charset="0"/>
              </a:rPr>
              <a:t>de </a:t>
            </a:r>
            <a:r>
              <a:rPr lang="es-ES" sz="3200" spc="300" smtClean="0">
                <a:solidFill>
                  <a:schemeClr val="bg2">
                    <a:lumMod val="25000"/>
                  </a:schemeClr>
                </a:solidFill>
                <a:latin typeface="Ancizar Sans Regular" panose="020B0602040300000003" pitchFamily="34" charset="0"/>
              </a:rPr>
              <a:t>2020</a:t>
            </a:r>
            <a:endParaRPr lang="es-CO" sz="3200" spc="300" dirty="0">
              <a:solidFill>
                <a:schemeClr val="bg2">
                  <a:lumMod val="25000"/>
                </a:schemeClr>
              </a:solidFill>
              <a:latin typeface="Ancizar Sans Regular" panose="020B0602040300000003" pitchFamily="34" charset="0"/>
            </a:endParaRPr>
          </a:p>
        </p:txBody>
      </p:sp>
      <p:cxnSp>
        <p:nvCxnSpPr>
          <p:cNvPr id="32" name="Conector recto 31"/>
          <p:cNvCxnSpPr/>
          <p:nvPr/>
        </p:nvCxnSpPr>
        <p:spPr>
          <a:xfrm>
            <a:off x="5144351" y="11249939"/>
            <a:ext cx="0" cy="1709166"/>
          </a:xfrm>
          <a:prstGeom prst="line">
            <a:avLst/>
          </a:prstGeom>
          <a:ln w="38100">
            <a:solidFill>
              <a:srgbClr val="F8B133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>
            <a:off x="5659716" y="11458191"/>
            <a:ext cx="11878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spc="300" dirty="0">
                <a:solidFill>
                  <a:schemeClr val="bg2">
                    <a:lumMod val="25000"/>
                  </a:schemeClr>
                </a:solidFill>
                <a:latin typeface="Ancizar Sans Regular" panose="020B0602040300000003" pitchFamily="34" charset="0"/>
              </a:rPr>
              <a:t>Hora:</a:t>
            </a:r>
            <a:endParaRPr lang="es-CO" sz="2800" spc="300" dirty="0">
              <a:solidFill>
                <a:schemeClr val="bg2">
                  <a:lumMod val="25000"/>
                </a:schemeClr>
              </a:solidFill>
              <a:latin typeface="Ancizar Sans Regular" panose="020B0602040300000003" pitchFamily="34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5309452" y="11839834"/>
            <a:ext cx="1535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spc="300" dirty="0">
                <a:solidFill>
                  <a:schemeClr val="bg2">
                    <a:lumMod val="25000"/>
                  </a:schemeClr>
                </a:solidFill>
                <a:latin typeface="Ancizar Sans Extrabold" panose="020B0902040300000003" pitchFamily="34" charset="0"/>
              </a:rPr>
              <a:t>10:00</a:t>
            </a:r>
            <a:endParaRPr lang="es-CO" sz="3600" spc="300" dirty="0">
              <a:solidFill>
                <a:schemeClr val="bg2">
                  <a:lumMod val="25000"/>
                </a:schemeClr>
              </a:solidFill>
              <a:latin typeface="Ancizar Sans Extrabold" panose="020B0902040300000003" pitchFamily="34" charset="0"/>
            </a:endParaRPr>
          </a:p>
        </p:txBody>
      </p:sp>
      <p:sp>
        <p:nvSpPr>
          <p:cNvPr id="36" name="CuadroTexto 35"/>
          <p:cNvSpPr txBox="1"/>
          <p:nvPr/>
        </p:nvSpPr>
        <p:spPr>
          <a:xfrm>
            <a:off x="6013046" y="12277369"/>
            <a:ext cx="8948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>
                <a:solidFill>
                  <a:schemeClr val="bg2">
                    <a:lumMod val="25000"/>
                  </a:schemeClr>
                </a:solidFill>
                <a:latin typeface="Ancizar Sans Regular" panose="020B0602040300000003" pitchFamily="34" charset="0"/>
              </a:rPr>
              <a:t>a.m.</a:t>
            </a:r>
            <a:endParaRPr lang="es-CO" sz="2800" dirty="0">
              <a:solidFill>
                <a:schemeClr val="bg2">
                  <a:lumMod val="25000"/>
                </a:schemeClr>
              </a:solidFill>
              <a:latin typeface="Ancizar Sans Regular" panose="020B0602040300000003" pitchFamily="34" charset="0"/>
            </a:endParaRPr>
          </a:p>
        </p:txBody>
      </p:sp>
      <p:cxnSp>
        <p:nvCxnSpPr>
          <p:cNvPr id="37" name="Conector recto 36"/>
          <p:cNvCxnSpPr/>
          <p:nvPr/>
        </p:nvCxnSpPr>
        <p:spPr>
          <a:xfrm>
            <a:off x="7064591" y="11225185"/>
            <a:ext cx="0" cy="1709166"/>
          </a:xfrm>
          <a:prstGeom prst="line">
            <a:avLst/>
          </a:prstGeom>
          <a:ln w="38100">
            <a:solidFill>
              <a:srgbClr val="F8B133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8" name="CuadroTexto 37"/>
          <p:cNvSpPr txBox="1"/>
          <p:nvPr/>
        </p:nvSpPr>
        <p:spPr>
          <a:xfrm>
            <a:off x="7236062" y="11312744"/>
            <a:ext cx="39642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spc="300" dirty="0">
                <a:solidFill>
                  <a:schemeClr val="bg2">
                    <a:lumMod val="25000"/>
                  </a:schemeClr>
                </a:solidFill>
                <a:latin typeface="Ancizar Sans Regular Italic" panose="020B0602040300000003" pitchFamily="34" charset="0"/>
              </a:rPr>
              <a:t>Auditorio</a:t>
            </a:r>
          </a:p>
          <a:p>
            <a:r>
              <a:rPr lang="es-ES" sz="3200" spc="300" dirty="0">
                <a:solidFill>
                  <a:schemeClr val="bg2">
                    <a:lumMod val="25000"/>
                  </a:schemeClr>
                </a:solidFill>
                <a:latin typeface="Ancizar Sans Regular Italic" panose="020B0602040300000003" pitchFamily="34" charset="0"/>
              </a:rPr>
              <a:t>Alejandro López</a:t>
            </a:r>
          </a:p>
          <a:p>
            <a:r>
              <a:rPr lang="es-ES" sz="3200" spc="300" dirty="0">
                <a:solidFill>
                  <a:schemeClr val="bg2">
                    <a:lumMod val="25000"/>
                  </a:schemeClr>
                </a:solidFill>
                <a:latin typeface="Ancizar Sans Bold Italic" panose="020B0802040300000003" pitchFamily="34" charset="0"/>
              </a:rPr>
              <a:t>Bloque M3-218</a:t>
            </a:r>
            <a:endParaRPr lang="es-CO" sz="3200" spc="300" dirty="0">
              <a:solidFill>
                <a:schemeClr val="bg2">
                  <a:lumMod val="25000"/>
                </a:schemeClr>
              </a:solidFill>
              <a:latin typeface="Ancizar Sans Bold Italic" panose="020B0802040300000003" pitchFamily="34" charset="0"/>
            </a:endParaRPr>
          </a:p>
        </p:txBody>
      </p:sp>
      <p:sp>
        <p:nvSpPr>
          <p:cNvPr id="40" name="Rectángulo 39"/>
          <p:cNvSpPr/>
          <p:nvPr/>
        </p:nvSpPr>
        <p:spPr>
          <a:xfrm>
            <a:off x="-38100" y="15723734"/>
            <a:ext cx="12753975" cy="657225"/>
          </a:xfrm>
          <a:prstGeom prst="rect">
            <a:avLst/>
          </a:prstGeom>
          <a:solidFill>
            <a:srgbClr val="F8B1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CuadroTexto 41"/>
          <p:cNvSpPr txBox="1"/>
          <p:nvPr/>
        </p:nvSpPr>
        <p:spPr>
          <a:xfrm>
            <a:off x="2320193" y="15802187"/>
            <a:ext cx="898280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600" dirty="0">
                <a:solidFill>
                  <a:schemeClr val="bg2">
                    <a:lumMod val="25000"/>
                  </a:schemeClr>
                </a:solidFill>
                <a:latin typeface="Ancizar Sans Regular Italic" panose="020B0602040300000003" pitchFamily="34" charset="0"/>
              </a:rPr>
              <a:t>Invita: Área Curricular de Ingeniería Administrativa e Ingeniería Industrial</a:t>
            </a:r>
            <a:endParaRPr lang="es-CO" sz="2600" dirty="0">
              <a:solidFill>
                <a:schemeClr val="bg2">
                  <a:lumMod val="25000"/>
                </a:schemeClr>
              </a:solidFill>
              <a:latin typeface="Ancizar Sans Bold Italic" panose="020B0802040300000003" pitchFamily="34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1899037" y="5923966"/>
            <a:ext cx="89744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spc="300" dirty="0">
                <a:latin typeface="Ancizar Sans Regular Italic" panose="020B0602040300000003" pitchFamily="34" charset="0"/>
              </a:rPr>
              <a:t>Información </a:t>
            </a:r>
            <a:r>
              <a:rPr lang="es-ES" sz="2400" spc="300" dirty="0" smtClean="0">
                <a:latin typeface="Ancizar Sans Regular Italic" panose="020B0602040300000003" pitchFamily="34" charset="0"/>
              </a:rPr>
              <a:t>adicional de la conferencia </a:t>
            </a:r>
            <a:r>
              <a:rPr lang="es-ES" sz="2400" spc="300" dirty="0">
                <a:latin typeface="Ancizar Sans Regular Italic" panose="020B0602040300000003" pitchFamily="34" charset="0"/>
              </a:rPr>
              <a:t>en caso que la </a:t>
            </a:r>
            <a:r>
              <a:rPr lang="es-ES" sz="2400" spc="300" dirty="0" smtClean="0">
                <a:latin typeface="Ancizar Sans Regular Italic" panose="020B0602040300000003" pitchFamily="34" charset="0"/>
              </a:rPr>
              <a:t>requiera. </a:t>
            </a:r>
            <a:r>
              <a:rPr lang="es-ES" sz="2400" spc="300" dirty="0" err="1" smtClean="0">
                <a:latin typeface="Ancizar Sans Regular Italic" panose="020B0602040300000003" pitchFamily="34" charset="0"/>
              </a:rPr>
              <a:t>Lorem</a:t>
            </a:r>
            <a:r>
              <a:rPr lang="es-ES" sz="2400" spc="300" dirty="0" smtClean="0">
                <a:latin typeface="Ancizar Sans Regular Italic" panose="020B0602040300000003" pitchFamily="34" charset="0"/>
              </a:rPr>
              <a:t> </a:t>
            </a:r>
            <a:r>
              <a:rPr lang="es-ES" sz="2400" spc="300" dirty="0" err="1">
                <a:latin typeface="Ancizar Sans Regular Italic" panose="020B0602040300000003" pitchFamily="34" charset="0"/>
              </a:rPr>
              <a:t>ipsum</a:t>
            </a:r>
            <a:r>
              <a:rPr lang="es-ES" sz="2400" spc="300" dirty="0">
                <a:latin typeface="Ancizar Sans Regular Italic" panose="020B0602040300000003" pitchFamily="34" charset="0"/>
              </a:rPr>
              <a:t> dolor </a:t>
            </a:r>
            <a:r>
              <a:rPr lang="es-ES" sz="2400" spc="300" dirty="0" err="1">
                <a:latin typeface="Ancizar Sans Regular Italic" panose="020B0602040300000003" pitchFamily="34" charset="0"/>
              </a:rPr>
              <a:t>sit</a:t>
            </a:r>
            <a:r>
              <a:rPr lang="es-ES" sz="2400" spc="300" dirty="0">
                <a:latin typeface="Ancizar Sans Regular Italic" panose="020B0602040300000003" pitchFamily="34" charset="0"/>
              </a:rPr>
              <a:t> </a:t>
            </a:r>
            <a:r>
              <a:rPr lang="es-ES" sz="2400" spc="300" dirty="0" err="1">
                <a:latin typeface="Ancizar Sans Regular Italic" panose="020B0602040300000003" pitchFamily="34" charset="0"/>
              </a:rPr>
              <a:t>amet</a:t>
            </a:r>
            <a:r>
              <a:rPr lang="es-ES" sz="2400" spc="300" dirty="0">
                <a:latin typeface="Ancizar Sans Regular Italic" panose="020B0602040300000003" pitchFamily="34" charset="0"/>
              </a:rPr>
              <a:t>, </a:t>
            </a:r>
            <a:r>
              <a:rPr lang="es-ES" sz="2400" spc="300" dirty="0" err="1">
                <a:latin typeface="Ancizar Sans Regular Italic" panose="020B0602040300000003" pitchFamily="34" charset="0"/>
              </a:rPr>
              <a:t>consectetuer</a:t>
            </a:r>
            <a:r>
              <a:rPr lang="es-ES" sz="2400" spc="300" dirty="0">
                <a:latin typeface="Ancizar Sans Regular Italic" panose="020B0602040300000003" pitchFamily="34" charset="0"/>
              </a:rPr>
              <a:t> </a:t>
            </a:r>
            <a:r>
              <a:rPr lang="es-ES" sz="2400" spc="300" dirty="0" err="1">
                <a:latin typeface="Ancizar Sans Regular Italic" panose="020B0602040300000003" pitchFamily="34" charset="0"/>
              </a:rPr>
              <a:t>adipiscing</a:t>
            </a:r>
            <a:r>
              <a:rPr lang="es-ES" sz="2400" spc="300" dirty="0">
                <a:latin typeface="Ancizar Sans Regular Italic" panose="020B0602040300000003" pitchFamily="34" charset="0"/>
              </a:rPr>
              <a:t> </a:t>
            </a:r>
            <a:r>
              <a:rPr lang="es-ES" sz="2400" spc="300" dirty="0" err="1">
                <a:latin typeface="Ancizar Sans Regular Italic" panose="020B0602040300000003" pitchFamily="34" charset="0"/>
              </a:rPr>
              <a:t>elit</a:t>
            </a:r>
            <a:r>
              <a:rPr lang="es-ES" sz="2400" spc="300" dirty="0">
                <a:latin typeface="Ancizar Sans Regular Italic" panose="020B0602040300000003" pitchFamily="34" charset="0"/>
              </a:rPr>
              <a:t>, sed </a:t>
            </a:r>
            <a:r>
              <a:rPr lang="es-ES" sz="2400" spc="300" dirty="0" err="1">
                <a:latin typeface="Ancizar Sans Regular Italic" panose="020B0602040300000003" pitchFamily="34" charset="0"/>
              </a:rPr>
              <a:t>diam</a:t>
            </a:r>
            <a:r>
              <a:rPr lang="es-ES" sz="2400" spc="300" dirty="0">
                <a:latin typeface="Ancizar Sans Regular Italic" panose="020B0602040300000003" pitchFamily="34" charset="0"/>
              </a:rPr>
              <a:t> </a:t>
            </a:r>
            <a:r>
              <a:rPr lang="es-ES" sz="2400" spc="300" dirty="0" err="1">
                <a:latin typeface="Ancizar Sans Regular Italic" panose="020B0602040300000003" pitchFamily="34" charset="0"/>
              </a:rPr>
              <a:t>nonummy</a:t>
            </a:r>
            <a:r>
              <a:rPr lang="es-ES" sz="2400" spc="300" dirty="0">
                <a:latin typeface="Ancizar Sans Regular Italic" panose="020B0602040300000003" pitchFamily="34" charset="0"/>
              </a:rPr>
              <a:t> </a:t>
            </a:r>
            <a:r>
              <a:rPr lang="es-ES" sz="2400" spc="300" dirty="0" err="1">
                <a:latin typeface="Ancizar Sans Regular Italic" panose="020B0602040300000003" pitchFamily="34" charset="0"/>
              </a:rPr>
              <a:t>nibh</a:t>
            </a:r>
            <a:r>
              <a:rPr lang="es-ES" sz="2400" spc="300" dirty="0">
                <a:latin typeface="Ancizar Sans Regular Italic" panose="020B0602040300000003" pitchFamily="34" charset="0"/>
              </a:rPr>
              <a:t> </a:t>
            </a:r>
            <a:r>
              <a:rPr lang="es-ES" sz="2400" spc="300" dirty="0" err="1">
                <a:latin typeface="Ancizar Sans Regular Italic" panose="020B0602040300000003" pitchFamily="34" charset="0"/>
              </a:rPr>
              <a:t>euismod</a:t>
            </a:r>
            <a:r>
              <a:rPr lang="es-ES" sz="2400" spc="300" dirty="0">
                <a:latin typeface="Ancizar Sans Regular Italic" panose="020B0602040300000003" pitchFamily="34" charset="0"/>
              </a:rPr>
              <a:t> </a:t>
            </a:r>
            <a:r>
              <a:rPr lang="es-ES" sz="2400" spc="300" dirty="0" err="1" smtClean="0">
                <a:latin typeface="Ancizar Sans Regular Italic" panose="020B0602040300000003" pitchFamily="34" charset="0"/>
              </a:rPr>
              <a:t>tincidunt</a:t>
            </a:r>
            <a:r>
              <a:rPr lang="es-ES" sz="2400" spc="300" dirty="0" smtClean="0">
                <a:latin typeface="Ancizar Sans Regular Italic" panose="020B0602040300000003" pitchFamily="34" charset="0"/>
              </a:rPr>
              <a:t> ut </a:t>
            </a:r>
            <a:r>
              <a:rPr lang="es-ES" sz="2400" spc="300" dirty="0" err="1" smtClean="0">
                <a:latin typeface="Ancizar Sans Regular Italic" panose="020B0602040300000003" pitchFamily="34" charset="0"/>
              </a:rPr>
              <a:t>laoreet</a:t>
            </a:r>
            <a:r>
              <a:rPr lang="es-ES" sz="2400" spc="300" dirty="0" smtClean="0">
                <a:latin typeface="Ancizar Sans Regular Italic" panose="020B0602040300000003" pitchFamily="34" charset="0"/>
              </a:rPr>
              <a:t> </a:t>
            </a:r>
            <a:r>
              <a:rPr lang="es-ES" sz="2400" spc="300" dirty="0" err="1" smtClean="0">
                <a:latin typeface="Ancizar Sans Regular Italic" panose="020B0602040300000003" pitchFamily="34" charset="0"/>
              </a:rPr>
              <a:t>dolore</a:t>
            </a:r>
            <a:r>
              <a:rPr lang="es-ES" sz="2400" spc="300" dirty="0" smtClean="0">
                <a:latin typeface="Ancizar Sans Regular Italic" panose="020B0602040300000003" pitchFamily="34" charset="0"/>
              </a:rPr>
              <a:t> magna </a:t>
            </a:r>
            <a:r>
              <a:rPr lang="es-ES" sz="2400" spc="300" dirty="0" err="1" smtClean="0">
                <a:latin typeface="Ancizar Sans Regular Italic" panose="020B0602040300000003" pitchFamily="34" charset="0"/>
              </a:rPr>
              <a:t>aliquam</a:t>
            </a:r>
            <a:r>
              <a:rPr lang="es-ES" sz="2400" spc="300" dirty="0" smtClean="0">
                <a:latin typeface="Ancizar Sans Regular Italic" panose="020B0602040300000003" pitchFamily="34" charset="0"/>
              </a:rPr>
              <a:t> </a:t>
            </a:r>
            <a:r>
              <a:rPr lang="es-ES" sz="2400" spc="300" dirty="0" err="1" smtClean="0">
                <a:latin typeface="Ancizar Sans Regular Italic" panose="020B0602040300000003" pitchFamily="34" charset="0"/>
              </a:rPr>
              <a:t>erat</a:t>
            </a:r>
            <a:r>
              <a:rPr lang="es-ES" sz="2400" spc="300" dirty="0" smtClean="0">
                <a:latin typeface="Ancizar Sans Regular Italic" panose="020B0602040300000003" pitchFamily="34" charset="0"/>
              </a:rPr>
              <a:t> </a:t>
            </a:r>
            <a:r>
              <a:rPr lang="es-ES" sz="2400" spc="300" dirty="0" err="1" smtClean="0">
                <a:latin typeface="Ancizar Sans Regular Italic" panose="020B0602040300000003" pitchFamily="34" charset="0"/>
              </a:rPr>
              <a:t>volutpat</a:t>
            </a:r>
            <a:r>
              <a:rPr lang="es-ES" sz="2400" spc="300" dirty="0" smtClean="0">
                <a:latin typeface="Ancizar Sans Regular Italic" panose="020B0602040300000003" pitchFamily="34" charset="0"/>
              </a:rPr>
              <a:t>. Ut </a:t>
            </a:r>
            <a:r>
              <a:rPr lang="es-ES" sz="2400" spc="300" dirty="0" err="1" smtClean="0">
                <a:latin typeface="Ancizar Sans Regular Italic" panose="020B0602040300000003" pitchFamily="34" charset="0"/>
              </a:rPr>
              <a:t>wisi</a:t>
            </a:r>
            <a:r>
              <a:rPr lang="es-ES" sz="2400" spc="300" dirty="0" smtClean="0">
                <a:latin typeface="Ancizar Sans Regular Italic" panose="020B0602040300000003" pitchFamily="34" charset="0"/>
              </a:rPr>
              <a:t> </a:t>
            </a:r>
            <a:r>
              <a:rPr lang="es-ES" sz="2400" spc="300" dirty="0" err="1" smtClean="0">
                <a:latin typeface="Ancizar Sans Regular Italic" panose="020B0602040300000003" pitchFamily="34" charset="0"/>
              </a:rPr>
              <a:t>enim</a:t>
            </a:r>
            <a:r>
              <a:rPr lang="es-ES" sz="2400" spc="300" dirty="0" smtClean="0">
                <a:latin typeface="Ancizar Sans Regular Italic" panose="020B0602040300000003" pitchFamily="34" charset="0"/>
              </a:rPr>
              <a:t> ad </a:t>
            </a:r>
            <a:r>
              <a:rPr lang="es-ES" sz="2400" spc="300" dirty="0" err="1" smtClean="0">
                <a:latin typeface="Ancizar Sans Regular Italic" panose="020B0602040300000003" pitchFamily="34" charset="0"/>
              </a:rPr>
              <a:t>minim</a:t>
            </a:r>
            <a:r>
              <a:rPr lang="es-ES" sz="2400" spc="300" dirty="0" smtClean="0">
                <a:latin typeface="Ancizar Sans Regular Italic" panose="020B0602040300000003" pitchFamily="34" charset="0"/>
              </a:rPr>
              <a:t>.</a:t>
            </a:r>
            <a:endParaRPr lang="es-CO" sz="2400" spc="300" dirty="0">
              <a:latin typeface="Ancizar Sans Regular Italic" panose="020B0602040300000003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90" y="16558843"/>
            <a:ext cx="2618996" cy="123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37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84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Ancizar Sans Bold</vt:lpstr>
      <vt:lpstr>Ancizar Sans Bold Italic</vt:lpstr>
      <vt:lpstr>Ancizar Sans Extrablack</vt:lpstr>
      <vt:lpstr>Ancizar Sans Extrabold</vt:lpstr>
      <vt:lpstr>Ancizar Sans Regular</vt:lpstr>
      <vt:lpstr>Ancizar Sans Regular Italic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Comunicaciones Facultad de Minas</dc:creator>
  <cp:lastModifiedBy>Sam Pulgarín</cp:lastModifiedBy>
  <cp:revision>8</cp:revision>
  <dcterms:created xsi:type="dcterms:W3CDTF">2019-09-17T13:32:40Z</dcterms:created>
  <dcterms:modified xsi:type="dcterms:W3CDTF">2020-08-25T20:28:53Z</dcterms:modified>
</cp:coreProperties>
</file>