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1"/>
    <a:srgbClr val="F3AE02"/>
    <a:srgbClr val="00406E"/>
    <a:srgbClr val="F2AD02"/>
    <a:srgbClr val="D48E24"/>
    <a:srgbClr val="00C6C8"/>
    <a:srgbClr val="1E2836"/>
    <a:srgbClr val="21244A"/>
    <a:srgbClr val="39444F"/>
    <a:srgbClr val="2D0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3114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8C55-9138-4F3D-AD37-F484297A6088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C7F06-EDCA-431B-A8EC-CC99FD3A9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642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C7F06-EDCA-431B-A8EC-CC99FD3A97D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83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55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79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3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32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1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9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24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9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40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5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8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n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168"/>
            <a:ext cx="7559675" cy="10419063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70" y="-2254"/>
            <a:ext cx="7567545" cy="2859096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26047" y="3089130"/>
            <a:ext cx="56631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spc="174" dirty="0">
                <a:solidFill>
                  <a:srgbClr val="00406E"/>
                </a:solidFill>
                <a:latin typeface="Ancizar Sans Bold" panose="020B0802040300000003" pitchFamily="34" charset="0"/>
              </a:rPr>
              <a:t>Información adicional en caso que la requiera</a:t>
            </a:r>
            <a:r>
              <a:rPr lang="es-ES" sz="1600" spc="174" dirty="0" smtClean="0">
                <a:solidFill>
                  <a:srgbClr val="00406E"/>
                </a:solidFill>
                <a:latin typeface="Ancizar Sans Bold" panose="020B0802040300000003" pitchFamily="34" charset="0"/>
              </a:rPr>
              <a:t>.</a:t>
            </a:r>
          </a:p>
          <a:p>
            <a:pPr algn="ctr"/>
            <a:endParaRPr lang="es-ES" sz="1600" spc="174" dirty="0">
              <a:solidFill>
                <a:srgbClr val="00406E"/>
              </a:solidFill>
              <a:latin typeface="Ancizar Sans Bold" panose="020B0802040300000003" pitchFamily="34" charset="0"/>
            </a:endParaRPr>
          </a:p>
          <a:p>
            <a:pPr algn="ctr"/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6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ES" sz="16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</a:t>
            </a:r>
            <a:endParaRPr lang="es-CO" sz="16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-7869" y="9236141"/>
            <a:ext cx="7567544" cy="1203260"/>
          </a:xfrm>
          <a:prstGeom prst="rect">
            <a:avLst/>
          </a:prstGeom>
          <a:solidFill>
            <a:srgbClr val="D48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-7870" y="8691913"/>
            <a:ext cx="7559675" cy="406166"/>
          </a:xfrm>
          <a:prstGeom prst="rect">
            <a:avLst/>
          </a:prstGeom>
          <a:solidFill>
            <a:srgbClr val="00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CuadroTexto 41"/>
          <p:cNvSpPr txBox="1"/>
          <p:nvPr/>
        </p:nvSpPr>
        <p:spPr>
          <a:xfrm>
            <a:off x="1222042" y="8723951"/>
            <a:ext cx="5209537" cy="32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Invita: nombre de </a:t>
            </a:r>
            <a:r>
              <a:rPr lang="es-ES" sz="1508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dependecia</a:t>
            </a:r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de invita</a:t>
            </a:r>
            <a:endParaRPr lang="es-CO" sz="1508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343502" y="951338"/>
            <a:ext cx="462824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5400" spc="174" dirty="0" smtClean="0">
                <a:solidFill>
                  <a:schemeClr val="bg1"/>
                </a:solidFill>
                <a:latin typeface="Ancizar Sans Black" panose="020B0A02040300000003" pitchFamily="34" charset="0"/>
              </a:rPr>
              <a:t>TÍTULO</a:t>
            </a:r>
            <a:r>
              <a:rPr lang="es-ES" sz="4800" spc="174" dirty="0" smtClean="0">
                <a:solidFill>
                  <a:schemeClr val="bg1"/>
                </a:solidFill>
                <a:latin typeface="Ancizar Sans Extrablack" panose="020B0B02040300000003" pitchFamily="34" charset="0"/>
              </a:rPr>
              <a:t> </a:t>
            </a:r>
            <a:r>
              <a:rPr lang="es-ES" sz="4800" spc="174" dirty="0" smtClean="0">
                <a:solidFill>
                  <a:schemeClr val="bg1"/>
                </a:solidFill>
                <a:latin typeface="Ancizar Sans Extrablack" panose="020B0B02040300000003" pitchFamily="34" charset="0"/>
              </a:rPr>
              <a:t>DE</a:t>
            </a:r>
            <a:endParaRPr lang="es-CO" sz="4800" spc="174" dirty="0">
              <a:solidFill>
                <a:schemeClr val="bg1"/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19320" y="1672307"/>
            <a:ext cx="490529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0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LA CONFERENCIA</a:t>
            </a:r>
            <a:endParaRPr lang="es-CO" sz="4000" spc="174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1381339" y="7805976"/>
            <a:ext cx="152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err="1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xxxxxxxxx</a:t>
            </a:r>
            <a:endParaRPr lang="es-CO" dirty="0" smtClean="0">
              <a:solidFill>
                <a:srgbClr val="00406E"/>
              </a:solidFill>
              <a:latin typeface="Ancizar Sans Regular" panose="020B0602040300000003" pitchFamily="34" charset="0"/>
            </a:endParaRPr>
          </a:p>
          <a:p>
            <a:pPr algn="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De 2022</a:t>
            </a:r>
            <a:endParaRPr lang="es-CO" dirty="0">
              <a:solidFill>
                <a:srgbClr val="00406E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097995" y="7327755"/>
            <a:ext cx="82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dirty="0" smtClean="0">
                <a:solidFill>
                  <a:srgbClr val="00406E"/>
                </a:solidFill>
                <a:latin typeface="Ancizar Sans Extrabold" panose="020B0902040300000003" pitchFamily="34" charset="0"/>
              </a:rPr>
              <a:t>22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2917854" y="7368217"/>
            <a:ext cx="1526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CO" sz="2400" dirty="0" smtClean="0">
                <a:solidFill>
                  <a:srgbClr val="00406E"/>
                </a:solidFill>
                <a:latin typeface="Ancizar Sans Bold" panose="020B0802040300000003" pitchFamily="34" charset="0"/>
              </a:rPr>
              <a:t>6:00 </a:t>
            </a:r>
          </a:p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p.m.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4408839" y="7505774"/>
            <a:ext cx="3345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00406E"/>
                </a:solidFill>
                <a:latin typeface="Ancizar Sans Regular" panose="020B0602040300000003" pitchFamily="34" charset="0"/>
              </a:rPr>
              <a:t>Campus </a:t>
            </a:r>
            <a:r>
              <a:rPr lang="es-CO" sz="2000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Robledo</a:t>
            </a:r>
          </a:p>
          <a:p>
            <a:r>
              <a:rPr lang="es-CO" sz="2000" dirty="0">
                <a:solidFill>
                  <a:srgbClr val="00406E"/>
                </a:solidFill>
                <a:latin typeface="Ancizar Sans Bold" panose="020B0802040300000003" pitchFamily="34" charset="0"/>
              </a:rPr>
              <a:t>Bloque M1-220</a:t>
            </a:r>
            <a:endParaRPr lang="es-CO" sz="2000" dirty="0" smtClean="0">
              <a:solidFill>
                <a:srgbClr val="00406E"/>
              </a:solidFill>
              <a:latin typeface="Ancizar Sans Bold" panose="020B0802040300000003" pitchFamily="34" charset="0"/>
            </a:endParaRPr>
          </a:p>
        </p:txBody>
      </p:sp>
      <p:cxnSp>
        <p:nvCxnSpPr>
          <p:cNvPr id="47" name="Conector recto 46"/>
          <p:cNvCxnSpPr/>
          <p:nvPr/>
        </p:nvCxnSpPr>
        <p:spPr>
          <a:xfrm>
            <a:off x="3148623" y="7320843"/>
            <a:ext cx="0" cy="1126344"/>
          </a:xfrm>
          <a:prstGeom prst="line">
            <a:avLst/>
          </a:prstGeom>
          <a:ln w="19050">
            <a:solidFill>
              <a:srgbClr val="00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4218709" y="7320843"/>
            <a:ext cx="0" cy="1126344"/>
          </a:xfrm>
          <a:prstGeom prst="line">
            <a:avLst/>
          </a:prstGeom>
          <a:ln w="19050">
            <a:solidFill>
              <a:srgbClr val="00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agen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8" y="9409250"/>
            <a:ext cx="1860542" cy="880256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0" y="9173332"/>
            <a:ext cx="2339808" cy="1230674"/>
          </a:xfrm>
          <a:prstGeom prst="rect">
            <a:avLst/>
          </a:prstGeom>
        </p:spPr>
      </p:pic>
      <p:sp>
        <p:nvSpPr>
          <p:cNvPr id="51" name="Rectángulo 50"/>
          <p:cNvSpPr/>
          <p:nvPr/>
        </p:nvSpPr>
        <p:spPr>
          <a:xfrm>
            <a:off x="0" y="358022"/>
            <a:ext cx="7551805" cy="518063"/>
          </a:xfrm>
          <a:prstGeom prst="rect">
            <a:avLst/>
          </a:prstGeom>
          <a:solidFill>
            <a:srgbClr val="009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CuadroTexto 12"/>
          <p:cNvSpPr txBox="1"/>
          <p:nvPr/>
        </p:nvSpPr>
        <p:spPr>
          <a:xfrm>
            <a:off x="1954763" y="344374"/>
            <a:ext cx="329342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800" spc="174" dirty="0" smtClean="0">
                <a:solidFill>
                  <a:schemeClr val="bg1"/>
                </a:solidFill>
                <a:latin typeface="Ancizar Sans Regular Italic" panose="020B0602040300000003" pitchFamily="34" charset="0"/>
              </a:rPr>
              <a:t>CONFERENCIA</a:t>
            </a:r>
            <a:endParaRPr lang="es-CO" sz="2800" spc="174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52" name="Imagen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0" y="2425158"/>
            <a:ext cx="5867994" cy="175578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67" y="4644857"/>
            <a:ext cx="7634738" cy="1438473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4683189" y="4814145"/>
            <a:ext cx="1873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174" dirty="0">
                <a:solidFill>
                  <a:schemeClr val="bg1"/>
                </a:solidFill>
                <a:latin typeface="Ancizar Sans Bold" panose="020B0802040300000003" pitchFamily="34" charset="0"/>
              </a:rPr>
              <a:t>Invitado</a:t>
            </a:r>
            <a:r>
              <a:rPr lang="es-ES" sz="14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:</a:t>
            </a:r>
          </a:p>
          <a:p>
            <a:endParaRPr lang="es-ES" sz="1400" spc="174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  <a:p>
            <a:r>
              <a:rPr lang="es-ES" sz="1400" spc="174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1400" spc="174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1400" spc="174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pic>
        <p:nvPicPr>
          <p:cNvPr id="55" name="Imagen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40" y="4883445"/>
            <a:ext cx="505281" cy="1084763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23" y="4883444"/>
            <a:ext cx="505281" cy="1084763"/>
          </a:xfrm>
          <a:prstGeom prst="rect">
            <a:avLst/>
          </a:prstGeom>
        </p:spPr>
      </p:pic>
      <p:sp>
        <p:nvSpPr>
          <p:cNvPr id="57" name="Rectángulo 56"/>
          <p:cNvSpPr/>
          <p:nvPr/>
        </p:nvSpPr>
        <p:spPr>
          <a:xfrm>
            <a:off x="2746975" y="6518364"/>
            <a:ext cx="2041699" cy="371600"/>
          </a:xfrm>
          <a:prstGeom prst="rect">
            <a:avLst/>
          </a:prstGeom>
          <a:solidFill>
            <a:srgbClr val="00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CuadroTexto 57"/>
          <p:cNvSpPr txBox="1"/>
          <p:nvPr/>
        </p:nvSpPr>
        <p:spPr>
          <a:xfrm>
            <a:off x="2746975" y="6528534"/>
            <a:ext cx="204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pc="174" dirty="0" smtClean="0">
                <a:solidFill>
                  <a:srgbClr val="F3AE02"/>
                </a:solidFill>
                <a:latin typeface="Ancizar Sans Bold" panose="020B0802040300000003" pitchFamily="34" charset="0"/>
              </a:rPr>
              <a:t>ENTRADA LIBRE</a:t>
            </a:r>
            <a:endParaRPr lang="es-ES" spc="174" dirty="0">
              <a:solidFill>
                <a:srgbClr val="F3AE02"/>
              </a:solidFill>
              <a:latin typeface="Ancizar Sans Bold" panose="020B0802040300000003" pitchFamily="34" charset="0"/>
            </a:endParaRPr>
          </a:p>
          <a:p>
            <a:pPr algn="ctr"/>
            <a:endParaRPr lang="es-CO" dirty="0">
              <a:solidFill>
                <a:srgbClr val="F3AE02"/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1584228" y="4838417"/>
            <a:ext cx="1873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174" dirty="0">
                <a:solidFill>
                  <a:schemeClr val="bg1"/>
                </a:solidFill>
                <a:latin typeface="Ancizar Sans Bold" panose="020B0802040300000003" pitchFamily="34" charset="0"/>
              </a:rPr>
              <a:t>Invitado</a:t>
            </a:r>
            <a:r>
              <a:rPr lang="es-ES" sz="14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:</a:t>
            </a:r>
          </a:p>
          <a:p>
            <a:endParaRPr lang="es-ES" sz="1400" spc="174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  <a:p>
            <a:r>
              <a:rPr lang="es-ES" sz="1400" spc="174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1400" spc="174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1400" spc="174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74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Ancizar Sans Black</vt:lpstr>
      <vt:lpstr>Ancizar Sans Bold</vt:lpstr>
      <vt:lpstr>Ancizar Sans Bold Italic</vt:lpstr>
      <vt:lpstr>Ancizar Sans Extrablack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Facultad de Minas</dc:creator>
  <cp:lastModifiedBy>Samanta Pulgarín</cp:lastModifiedBy>
  <cp:revision>43</cp:revision>
  <dcterms:created xsi:type="dcterms:W3CDTF">2019-09-17T13:32:40Z</dcterms:created>
  <dcterms:modified xsi:type="dcterms:W3CDTF">2022-07-15T17:11:03Z</dcterms:modified>
</cp:coreProperties>
</file>