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4F"/>
    <a:srgbClr val="21244A"/>
    <a:srgbClr val="1E2836"/>
    <a:srgbClr val="F2AD02"/>
    <a:srgbClr val="2D0CF2"/>
    <a:srgbClr val="C48E39"/>
    <a:srgbClr val="896E43"/>
    <a:srgbClr val="D48E24"/>
    <a:srgbClr val="F8B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298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08C55-9138-4F3D-AD37-F484297A6088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C7F06-EDCA-431B-A8EC-CC99FD3A97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42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C7F06-EDCA-431B-A8EC-CC99FD3A97D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583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55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732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532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11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9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24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96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0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5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175E-E2BD-4B19-BBA8-3937910E9A7E}" type="datetimeFigureOut">
              <a:rPr lang="es-CO" smtClean="0"/>
              <a:t>18/07/2022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A67-E6E7-4F98-BBE9-9DFB1F7992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85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0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" y="-8343"/>
            <a:ext cx="7569854" cy="92126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" y="-11585"/>
            <a:ext cx="5637599" cy="41032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17" y="7260686"/>
            <a:ext cx="7585592" cy="265630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01324" y="5965694"/>
            <a:ext cx="214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spc="174" dirty="0" smtClean="0">
                <a:solidFill>
                  <a:srgbClr val="1E2836"/>
                </a:solidFill>
                <a:latin typeface="Ancizar Sans Bold" panose="020B0802040300000003" pitchFamily="34" charset="0"/>
              </a:rPr>
              <a:t>Invitado:</a:t>
            </a:r>
          </a:p>
          <a:p>
            <a:r>
              <a:rPr lang="es-ES" sz="1600" spc="174" dirty="0" smtClean="0">
                <a:solidFill>
                  <a:srgbClr val="1E2836"/>
                </a:solidFill>
                <a:latin typeface="Ancizar Sans Bold" panose="020B0802040300000003" pitchFamily="34" charset="0"/>
              </a:rPr>
              <a:t>Nombre completo.</a:t>
            </a:r>
          </a:p>
          <a:p>
            <a:r>
              <a:rPr lang="es-ES" sz="1600" spc="174" dirty="0" smtClean="0">
                <a:solidFill>
                  <a:srgbClr val="1E2836"/>
                </a:solidFill>
                <a:latin typeface="Ancizar Sans Regular" panose="020B0602040300000003" pitchFamily="34" charset="0"/>
              </a:rPr>
              <a:t>Estudios o cargo.</a:t>
            </a:r>
            <a:endParaRPr lang="es-CO" sz="1600" spc="174" dirty="0">
              <a:solidFill>
                <a:srgbClr val="1E2836"/>
              </a:solidFill>
              <a:latin typeface="Ancizar Sans Regular" panose="020B06020403000000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30329" y="4717996"/>
            <a:ext cx="69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pc="174" dirty="0">
                <a:solidFill>
                  <a:srgbClr val="39444F"/>
                </a:solidFill>
                <a:latin typeface="Ancizar Sans Black Italic" panose="020B0A02040300000003" pitchFamily="34" charset="0"/>
              </a:rPr>
              <a:t>Información adicional en caso que la requiera</a:t>
            </a:r>
            <a:r>
              <a:rPr lang="es-ES" spc="174" dirty="0">
                <a:solidFill>
                  <a:schemeClr val="bg1"/>
                </a:solidFill>
                <a:latin typeface="Ancizar Sans Black Italic" panose="020B0A02040300000003" pitchFamily="34" charset="0"/>
              </a:rPr>
              <a:t>.</a:t>
            </a:r>
            <a:endParaRPr lang="es-CO" spc="174" dirty="0">
              <a:solidFill>
                <a:schemeClr val="bg1"/>
              </a:solidFill>
              <a:latin typeface="Ancizar Sans Black Italic" panose="020B0A020403000000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17" y="2572691"/>
            <a:ext cx="5395727" cy="157933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952697" y="2636760"/>
            <a:ext cx="46282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4800" spc="174" dirty="0" smtClean="0">
                <a:solidFill>
                  <a:schemeClr val="bg1"/>
                </a:solidFill>
                <a:latin typeface="Ancizar Sans Black" panose="020B0A02040300000003" pitchFamily="34" charset="0"/>
              </a:rPr>
              <a:t>TÍTULO</a:t>
            </a:r>
            <a:r>
              <a:rPr lang="es-ES" sz="4800" spc="174" dirty="0" smtClean="0">
                <a:solidFill>
                  <a:schemeClr val="bg1"/>
                </a:solidFill>
                <a:latin typeface="Ancizar Sans Extrablack" panose="020B0B02040300000003" pitchFamily="34" charset="0"/>
              </a:rPr>
              <a:t> DEL</a:t>
            </a:r>
            <a:endParaRPr lang="es-CO" sz="4800" spc="174" dirty="0">
              <a:solidFill>
                <a:schemeClr val="bg1"/>
              </a:solidFill>
              <a:latin typeface="Ancizar Sans Extrablack" panose="020B0B020403000000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52697" y="3260694"/>
            <a:ext cx="49052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4800" spc="174" dirty="0" smtClean="0">
                <a:solidFill>
                  <a:schemeClr val="bg1"/>
                </a:solidFill>
                <a:latin typeface="Ancizar Sans Bold" panose="020B0802040300000003" pitchFamily="34" charset="0"/>
              </a:rPr>
              <a:t>EVENTO</a:t>
            </a:r>
            <a:endParaRPr lang="es-CO" sz="4800" spc="174" dirty="0">
              <a:solidFill>
                <a:schemeClr val="bg1"/>
              </a:solidFill>
              <a:latin typeface="Ancizar Sans Bold" panose="020B0802040300000003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77315" y="8708762"/>
            <a:ext cx="5209537" cy="32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8" dirty="0">
                <a:solidFill>
                  <a:srgbClr val="21244A"/>
                </a:solidFill>
                <a:latin typeface="Ancizar Sans Regular Italic" panose="020B0602040300000003" pitchFamily="34" charset="0"/>
              </a:rPr>
              <a:t>Informes: </a:t>
            </a:r>
            <a:r>
              <a:rPr lang="es-ES" sz="1508" dirty="0" err="1">
                <a:solidFill>
                  <a:srgbClr val="21244A"/>
                </a:solidFill>
                <a:latin typeface="Ancizar Sans Regular Italic" panose="020B0602040300000003" pitchFamily="34" charset="0"/>
              </a:rPr>
              <a:t>xxxxxxxxxxxxxxx</a:t>
            </a:r>
            <a:r>
              <a:rPr lang="es-ES" sz="1508" dirty="0">
                <a:solidFill>
                  <a:srgbClr val="21244A"/>
                </a:solidFill>
                <a:latin typeface="Ancizar Sans Regular Italic" panose="020B0602040300000003" pitchFamily="34" charset="0"/>
              </a:rPr>
              <a:t>  |  Organiza: </a:t>
            </a:r>
            <a:r>
              <a:rPr lang="es-ES" sz="1508" dirty="0" err="1">
                <a:solidFill>
                  <a:srgbClr val="21244A"/>
                </a:solidFill>
                <a:latin typeface="Ancizar Sans Regular Italic" panose="020B0602040300000003" pitchFamily="34" charset="0"/>
              </a:rPr>
              <a:t>xxxxxxxxxxxxxxxxxxxxxxxxxxxxxxxxx</a:t>
            </a:r>
            <a:endParaRPr lang="es-CO" sz="1508" dirty="0">
              <a:solidFill>
                <a:srgbClr val="21244A"/>
              </a:solidFill>
              <a:latin typeface="Ancizar Sans Bold Italic" panose="020B08020403000000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 b="15148"/>
          <a:stretch/>
        </p:blipFill>
        <p:spPr>
          <a:xfrm>
            <a:off x="5203611" y="9359900"/>
            <a:ext cx="2025371" cy="10031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1" y="9511726"/>
            <a:ext cx="1714961" cy="81137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0" y="9133367"/>
            <a:ext cx="7559675" cy="1306033"/>
          </a:xfrm>
          <a:prstGeom prst="rect">
            <a:avLst/>
          </a:prstGeom>
          <a:solidFill>
            <a:srgbClr val="21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2" y="9486588"/>
            <a:ext cx="1417323" cy="67056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26" y="9133367"/>
            <a:ext cx="2332999" cy="12270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5" y="6101708"/>
            <a:ext cx="573025" cy="48158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82" y="6076519"/>
            <a:ext cx="573025" cy="481585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4500961" y="5960236"/>
            <a:ext cx="2123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spc="174" dirty="0" smtClean="0">
                <a:solidFill>
                  <a:srgbClr val="1E2836"/>
                </a:solidFill>
                <a:latin typeface="Ancizar Sans Bold" panose="020B0802040300000003" pitchFamily="34" charset="0"/>
              </a:rPr>
              <a:t>Invitado:</a:t>
            </a:r>
          </a:p>
          <a:p>
            <a:r>
              <a:rPr lang="es-ES" sz="1600" spc="174" dirty="0" smtClean="0">
                <a:solidFill>
                  <a:srgbClr val="1E2836"/>
                </a:solidFill>
                <a:latin typeface="Ancizar Sans Bold" panose="020B0802040300000003" pitchFamily="34" charset="0"/>
              </a:rPr>
              <a:t>Nombre completo.</a:t>
            </a:r>
          </a:p>
          <a:p>
            <a:r>
              <a:rPr lang="es-ES" sz="1600" spc="174" dirty="0" smtClean="0">
                <a:solidFill>
                  <a:srgbClr val="1E2836"/>
                </a:solidFill>
                <a:latin typeface="Ancizar Sans Regular" panose="020B0602040300000003" pitchFamily="34" charset="0"/>
              </a:rPr>
              <a:t>Estudios o cargo.</a:t>
            </a:r>
            <a:endParaRPr lang="es-CO" sz="1600" spc="174" dirty="0">
              <a:solidFill>
                <a:srgbClr val="1E2836"/>
              </a:solidFill>
              <a:latin typeface="Ancizar Sans Regular" panose="020B06020403000000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77314" y="7507422"/>
            <a:ext cx="152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 err="1" smtClean="0">
                <a:solidFill>
                  <a:srgbClr val="39444F"/>
                </a:solidFill>
                <a:latin typeface="Ancizar Sans Regular" panose="020B0602040300000003" pitchFamily="34" charset="0"/>
              </a:rPr>
              <a:t>xxxxxxxxx</a:t>
            </a:r>
            <a:endParaRPr lang="es-CO" sz="2000" dirty="0" smtClean="0">
              <a:solidFill>
                <a:srgbClr val="39444F"/>
              </a:solidFill>
              <a:latin typeface="Ancizar Sans Regular" panose="020B0602040300000003" pitchFamily="34" charset="0"/>
            </a:endParaRPr>
          </a:p>
          <a:p>
            <a:pPr algn="r"/>
            <a:r>
              <a:rPr lang="es-CO" sz="2000" dirty="0" smtClean="0">
                <a:solidFill>
                  <a:srgbClr val="39444F"/>
                </a:solidFill>
                <a:latin typeface="Ancizar Sans Regular" panose="020B0602040300000003" pitchFamily="34" charset="0"/>
              </a:rPr>
              <a:t>De 2022</a:t>
            </a:r>
            <a:endParaRPr lang="es-CO" sz="2000" dirty="0">
              <a:solidFill>
                <a:srgbClr val="39444F"/>
              </a:solidFill>
              <a:latin typeface="Ancizar Sans Regular" panose="020B06020403000000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34858" y="6872108"/>
            <a:ext cx="158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dirty="0" smtClean="0">
                <a:solidFill>
                  <a:srgbClr val="39444F"/>
                </a:solidFill>
                <a:latin typeface="Ancizar Sans Extrabold" panose="020B0902040300000003" pitchFamily="34" charset="0"/>
              </a:rPr>
              <a:t>22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419938" y="7082749"/>
            <a:ext cx="2607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39444F"/>
                </a:solidFill>
                <a:latin typeface="Ancizar Sans Regular" panose="020B0602040300000003" pitchFamily="34" charset="0"/>
              </a:rPr>
              <a:t>Hora:</a:t>
            </a:r>
          </a:p>
          <a:p>
            <a:pPr algn="ctr"/>
            <a:r>
              <a:rPr lang="es-CO" sz="2800" dirty="0" smtClean="0">
                <a:solidFill>
                  <a:srgbClr val="39444F"/>
                </a:solidFill>
                <a:latin typeface="Ancizar Sans Bold" panose="020B0802040300000003" pitchFamily="34" charset="0"/>
              </a:rPr>
              <a:t>6:00 </a:t>
            </a:r>
          </a:p>
          <a:p>
            <a:pPr algn="ctr"/>
            <a:r>
              <a:rPr lang="es-CO" sz="2000" dirty="0" smtClean="0">
                <a:solidFill>
                  <a:srgbClr val="39444F"/>
                </a:solidFill>
                <a:latin typeface="Ancizar Sans Regular" panose="020B0602040300000003" pitchFamily="34" charset="0"/>
              </a:rPr>
              <a:t>p.m.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361793" y="7113357"/>
            <a:ext cx="3345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1E2836"/>
                </a:solidFill>
                <a:latin typeface="Ancizar Sans Regular" panose="020B0602040300000003" pitchFamily="34" charset="0"/>
              </a:rPr>
              <a:t>Campus </a:t>
            </a:r>
            <a:r>
              <a:rPr lang="es-CO" sz="2800" dirty="0" smtClean="0">
                <a:solidFill>
                  <a:srgbClr val="39444F"/>
                </a:solidFill>
                <a:latin typeface="Ancizar Sans Regular" panose="020B0602040300000003" pitchFamily="34" charset="0"/>
              </a:rPr>
              <a:t>Robledo</a:t>
            </a:r>
          </a:p>
          <a:p>
            <a:r>
              <a:rPr lang="es-CO" sz="2800" dirty="0">
                <a:solidFill>
                  <a:srgbClr val="1E2836"/>
                </a:solidFill>
                <a:latin typeface="Ancizar Sans Bold" panose="020B0802040300000003" pitchFamily="34" charset="0"/>
              </a:rPr>
              <a:t>Bloque M1-220</a:t>
            </a:r>
            <a:endParaRPr lang="es-CO" sz="2800" dirty="0" smtClean="0">
              <a:solidFill>
                <a:srgbClr val="1E2836"/>
              </a:solidFill>
              <a:latin typeface="Ancizar Sans Bold" panose="020B0802040300000003" pitchFamily="34" charset="0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2171817" y="7088964"/>
            <a:ext cx="0" cy="1126344"/>
          </a:xfrm>
          <a:prstGeom prst="line">
            <a:avLst/>
          </a:prstGeom>
          <a:ln w="9525">
            <a:solidFill>
              <a:srgbClr val="1E2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257464" y="7088964"/>
            <a:ext cx="0" cy="1126344"/>
          </a:xfrm>
          <a:prstGeom prst="line">
            <a:avLst/>
          </a:prstGeom>
          <a:ln w="9525">
            <a:solidFill>
              <a:srgbClr val="1E2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77313" y="5079255"/>
            <a:ext cx="680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latin typeface="Ancizar Sans Regular Italic" panose="020B0602040300000003" pitchFamily="34" charset="0"/>
              </a:rPr>
              <a:t>Lorem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ipsum</a:t>
            </a:r>
            <a:r>
              <a:rPr lang="es-CO" sz="1600" dirty="0">
                <a:latin typeface="Ancizar Sans Regular Italic" panose="020B0602040300000003" pitchFamily="34" charset="0"/>
              </a:rPr>
              <a:t> dolor </a:t>
            </a:r>
            <a:r>
              <a:rPr lang="es-CO" sz="1600" dirty="0" err="1">
                <a:latin typeface="Ancizar Sans Regular Italic" panose="020B0602040300000003" pitchFamily="34" charset="0"/>
              </a:rPr>
              <a:t>sit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amet</a:t>
            </a:r>
            <a:r>
              <a:rPr lang="es-CO" sz="1600" dirty="0">
                <a:latin typeface="Ancizar Sans Regular Italic" panose="020B0602040300000003" pitchFamily="34" charset="0"/>
              </a:rPr>
              <a:t>, </a:t>
            </a:r>
            <a:r>
              <a:rPr lang="es-CO" sz="1600" dirty="0" err="1">
                <a:latin typeface="Ancizar Sans Regular Italic" panose="020B0602040300000003" pitchFamily="34" charset="0"/>
              </a:rPr>
              <a:t>Lorem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ipsum</a:t>
            </a:r>
            <a:r>
              <a:rPr lang="es-CO" sz="1600" dirty="0">
                <a:latin typeface="Ancizar Sans Regular Italic" panose="020B0602040300000003" pitchFamily="34" charset="0"/>
              </a:rPr>
              <a:t> dolor </a:t>
            </a:r>
            <a:r>
              <a:rPr lang="es-CO" sz="1600" dirty="0" err="1">
                <a:latin typeface="Ancizar Sans Regular Italic" panose="020B0602040300000003" pitchFamily="34" charset="0"/>
              </a:rPr>
              <a:t>sit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amet</a:t>
            </a:r>
            <a:r>
              <a:rPr lang="es-CO" sz="1600" dirty="0">
                <a:latin typeface="Ancizar Sans Regular Italic" panose="020B0602040300000003" pitchFamily="34" charset="0"/>
              </a:rPr>
              <a:t>, </a:t>
            </a:r>
            <a:r>
              <a:rPr lang="es-CO" sz="1600" dirty="0" err="1">
                <a:latin typeface="Ancizar Sans Regular Italic" panose="020B0602040300000003" pitchFamily="34" charset="0"/>
              </a:rPr>
              <a:t>consectetuer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adipiscing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elit</a:t>
            </a:r>
            <a:r>
              <a:rPr lang="es-CO" sz="1600" dirty="0">
                <a:latin typeface="Ancizar Sans Regular Italic" panose="020B0602040300000003" pitchFamily="34" charset="0"/>
              </a:rPr>
              <a:t>, sed </a:t>
            </a:r>
            <a:r>
              <a:rPr lang="es-CO" sz="1600" dirty="0" err="1">
                <a:latin typeface="Ancizar Sans Regular Italic" panose="020B0602040300000003" pitchFamily="34" charset="0"/>
              </a:rPr>
              <a:t>diam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nonummy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nibh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euismod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tincidunt</a:t>
            </a:r>
            <a:r>
              <a:rPr lang="es-CO" sz="1600" dirty="0">
                <a:latin typeface="Ancizar Sans Regular Italic" panose="020B0602040300000003" pitchFamily="34" charset="0"/>
              </a:rPr>
              <a:t> ut </a:t>
            </a:r>
            <a:r>
              <a:rPr lang="es-CO" sz="1600" dirty="0" err="1">
                <a:latin typeface="Ancizar Sans Regular Italic" panose="020B0602040300000003" pitchFamily="34" charset="0"/>
              </a:rPr>
              <a:t>laoreet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dolore</a:t>
            </a:r>
            <a:r>
              <a:rPr lang="es-CO" sz="1600" dirty="0">
                <a:latin typeface="Ancizar Sans Regular Italic" panose="020B0602040300000003" pitchFamily="34" charset="0"/>
              </a:rPr>
              <a:t> magna </a:t>
            </a:r>
            <a:r>
              <a:rPr lang="es-CO" sz="1600" dirty="0" err="1">
                <a:latin typeface="Ancizar Sans Regular Italic" panose="020B0602040300000003" pitchFamily="34" charset="0"/>
              </a:rPr>
              <a:t>aliquam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erat</a:t>
            </a:r>
            <a:r>
              <a:rPr lang="es-CO" sz="1600" dirty="0">
                <a:latin typeface="Ancizar Sans Regular Italic" panose="020B0602040300000003" pitchFamily="34" charset="0"/>
              </a:rPr>
              <a:t> </a:t>
            </a:r>
            <a:r>
              <a:rPr lang="es-CO" sz="1600" dirty="0" err="1">
                <a:latin typeface="Ancizar Sans Regular Italic" panose="020B0602040300000003" pitchFamily="34" charset="0"/>
              </a:rPr>
              <a:t>volutpat</a:t>
            </a:r>
            <a:r>
              <a:rPr lang="es-CO" sz="1600" dirty="0">
                <a:latin typeface="Ancizar Sans Regular Italic" panose="020B0602040300000003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" y="2590112"/>
            <a:ext cx="1114752" cy="24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80</Words>
  <Application>Microsoft Office PowerPoint</Application>
  <PresentationFormat>Personalizado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3" baseType="lpstr">
      <vt:lpstr>Ancizar Sans Black</vt:lpstr>
      <vt:lpstr>Ancizar Sans Black Italic</vt:lpstr>
      <vt:lpstr>Ancizar Sans Bold</vt:lpstr>
      <vt:lpstr>Ancizar Sans Bold Italic</vt:lpstr>
      <vt:lpstr>Ancizar Sans Extrablack</vt:lpstr>
      <vt:lpstr>Ancizar Sans Extrabold</vt:lpstr>
      <vt:lpstr>Ancizar Sans Regular</vt:lpstr>
      <vt:lpstr>Ancizar Sans Regular Italic</vt:lpstr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Facultad de Minas</dc:creator>
  <cp:lastModifiedBy>Samanta Pulgarín</cp:lastModifiedBy>
  <cp:revision>22</cp:revision>
  <dcterms:created xsi:type="dcterms:W3CDTF">2019-09-17T13:32:40Z</dcterms:created>
  <dcterms:modified xsi:type="dcterms:W3CDTF">2022-07-18T15:18:36Z</dcterms:modified>
</cp:coreProperties>
</file>